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5"/>
  </p:notesMasterIdLst>
  <p:sldIdLst>
    <p:sldId id="412" r:id="rId3"/>
    <p:sldId id="556" r:id="rId4"/>
    <p:sldId id="557" r:id="rId6"/>
    <p:sldId id="542" r:id="rId7"/>
    <p:sldId id="543" r:id="rId8"/>
    <p:sldId id="544" r:id="rId9"/>
    <p:sldId id="545" r:id="rId10"/>
    <p:sldId id="546" r:id="rId11"/>
    <p:sldId id="547" r:id="rId12"/>
    <p:sldId id="549" r:id="rId13"/>
    <p:sldId id="550" r:id="rId14"/>
    <p:sldId id="551" r:id="rId15"/>
    <p:sldId id="552" r:id="rId16"/>
    <p:sldId id="553" r:id="rId17"/>
    <p:sldId id="554" r:id="rId18"/>
    <p:sldId id="555" r:id="rId19"/>
    <p:sldId id="558" r:id="rId20"/>
  </p:sldIdLst>
  <p:sldSz cx="9144000" cy="5143500" type="screen16x9"/>
  <p:notesSz cx="6797675" cy="992632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083EF8B-783E-4A5D-AE5B-9E2E36F01E85}">
          <p14:sldIdLst>
            <p14:sldId id="412"/>
            <p14:sldId id="556"/>
            <p14:sldId id="557"/>
            <p14:sldId id="542"/>
            <p14:sldId id="543"/>
            <p14:sldId id="544"/>
            <p14:sldId id="545"/>
            <p14:sldId id="546"/>
            <p14:sldId id="547"/>
            <p14:sldId id="549"/>
            <p14:sldId id="550"/>
            <p14:sldId id="551"/>
            <p14:sldId id="552"/>
            <p14:sldId id="553"/>
            <p14:sldId id="554"/>
            <p14:sldId id="555"/>
            <p14:sldId id="5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C7E0"/>
    <a:srgbClr val="00B853"/>
    <a:srgbClr val="006600"/>
    <a:srgbClr val="A8246E"/>
    <a:srgbClr val="009900"/>
    <a:srgbClr val="008000"/>
    <a:srgbClr val="5DFFA6"/>
    <a:srgbClr val="DB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0418" autoAdjust="0"/>
  </p:normalViewPr>
  <p:slideViewPr>
    <p:cSldViewPr showGuides="1">
      <p:cViewPr varScale="1">
        <p:scale>
          <a:sx n="137" d="100"/>
          <a:sy n="137" d="100"/>
        </p:scale>
        <p:origin x="882" y="126"/>
      </p:cViewPr>
      <p:guideLst>
        <p:guide orient="horz" pos="2164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6A9EB2-882E-4028-B89B-1C01DC0E284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248728B-5A96-49A2-9083-7DD39A6DCDC7}">
      <dgm:prSet phldrT="[Текст]"/>
      <dgm:spPr>
        <a:solidFill>
          <a:schemeClr val="accent6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ИС ГА </a:t>
          </a:r>
          <a:endParaRPr lang="ru-RU" b="1" dirty="0">
            <a:solidFill>
              <a:schemeClr val="tx1"/>
            </a:solidFill>
          </a:endParaRPr>
        </a:p>
      </dgm:t>
    </dgm:pt>
    <dgm:pt modelId="{5A678451-9269-4686-8236-9DC901742C79}" cxnId="{7B1A35FB-D4D7-4609-B25D-1ED4D683C501}" type="parTrans">
      <dgm:prSet/>
      <dgm:spPr/>
      <dgm:t>
        <a:bodyPr/>
        <a:lstStyle/>
        <a:p>
          <a:endParaRPr lang="ru-RU"/>
        </a:p>
      </dgm:t>
    </dgm:pt>
    <dgm:pt modelId="{E298C710-DBA2-4863-B4A4-FC72A19453A8}" cxnId="{7B1A35FB-D4D7-4609-B25D-1ED4D683C501}" type="sibTrans">
      <dgm:prSet/>
      <dgm:spPr/>
      <dgm:t>
        <a:bodyPr/>
        <a:lstStyle/>
        <a:p>
          <a:endParaRPr lang="ru-RU"/>
        </a:p>
      </dgm:t>
    </dgm:pt>
    <dgm:pt modelId="{A069A59C-11D6-4529-B640-77C3B52F9052}">
      <dgm:prSet phldrT="[Текст]"/>
      <dgm:spPr>
        <a:solidFill>
          <a:srgbClr val="FFC000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Ввод первичных данных осуществляется ОО</a:t>
          </a:r>
          <a:endParaRPr lang="ru-RU" b="1" dirty="0">
            <a:solidFill>
              <a:schemeClr val="tx1"/>
            </a:solidFill>
          </a:endParaRPr>
        </a:p>
      </dgm:t>
    </dgm:pt>
    <dgm:pt modelId="{41E9522C-1336-4900-9C38-1C6AF2EF199E}" cxnId="{8BE29FC9-4B8C-4534-A64D-19D1641189A3}" type="parTrans">
      <dgm:prSet/>
      <dgm:spPr/>
      <dgm:t>
        <a:bodyPr/>
        <a:lstStyle/>
        <a:p>
          <a:endParaRPr lang="ru-RU"/>
        </a:p>
      </dgm:t>
    </dgm:pt>
    <dgm:pt modelId="{7E69CE2F-BF46-4E33-AAAD-3ED3AD60DEC3}" cxnId="{8BE29FC9-4B8C-4534-A64D-19D1641189A3}" type="sibTrans">
      <dgm:prSet/>
      <dgm:spPr/>
      <dgm:t>
        <a:bodyPr/>
        <a:lstStyle/>
        <a:p>
          <a:endParaRPr lang="ru-RU"/>
        </a:p>
      </dgm:t>
    </dgm:pt>
    <dgm:pt modelId="{E813238F-F010-44E7-ADD1-70836E26A7DE}">
      <dgm:prSet phldrT="[Текст]"/>
      <dgm:spPr>
        <a:solidFill>
          <a:srgbClr val="B2C7E0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Выгрузка отчета по ОП</a:t>
          </a:r>
          <a:endParaRPr lang="ru-RU" b="1" dirty="0">
            <a:solidFill>
              <a:schemeClr val="tx1"/>
            </a:solidFill>
          </a:endParaRPr>
        </a:p>
      </dgm:t>
    </dgm:pt>
    <dgm:pt modelId="{424F7B32-3A8A-4DAC-A4EE-78DC02482016}" cxnId="{F5BF1099-3D4C-461D-B81E-13368A35498C}" type="parTrans">
      <dgm:prSet/>
      <dgm:spPr/>
      <dgm:t>
        <a:bodyPr/>
        <a:lstStyle/>
        <a:p>
          <a:endParaRPr lang="ru-RU"/>
        </a:p>
      </dgm:t>
    </dgm:pt>
    <dgm:pt modelId="{D5463714-D66E-4C8D-9F0D-1F802A6C4B09}" cxnId="{F5BF1099-3D4C-461D-B81E-13368A35498C}" type="sibTrans">
      <dgm:prSet/>
      <dgm:spPr/>
      <dgm:t>
        <a:bodyPr/>
        <a:lstStyle/>
        <a:p>
          <a:endParaRPr lang="ru-RU"/>
        </a:p>
      </dgm:t>
    </dgm:pt>
    <dgm:pt modelId="{40B33F5C-6F3E-4E7E-A3F6-D89F8234DAAD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Модуль «</a:t>
          </a:r>
          <a:r>
            <a:rPr lang="ru-RU" b="1" dirty="0" err="1" smtClean="0">
              <a:solidFill>
                <a:schemeClr val="tx1"/>
              </a:solidFill>
            </a:rPr>
            <a:t>Аккредитационный</a:t>
          </a:r>
          <a:r>
            <a:rPr lang="ru-RU" b="1" dirty="0" smtClean="0">
              <a:solidFill>
                <a:schemeClr val="tx1"/>
              </a:solidFill>
            </a:rPr>
            <a:t> мониторинг»</a:t>
          </a:r>
          <a:endParaRPr lang="ru-RU" b="1" dirty="0">
            <a:solidFill>
              <a:schemeClr val="tx1"/>
            </a:solidFill>
          </a:endParaRPr>
        </a:p>
      </dgm:t>
    </dgm:pt>
    <dgm:pt modelId="{50C0D07E-DFAC-4D02-832A-BCAD8A55F453}" cxnId="{5815CE6A-6431-4DA5-B1AD-54422C9505D0}" type="parTrans">
      <dgm:prSet/>
      <dgm:spPr/>
      <dgm:t>
        <a:bodyPr/>
        <a:lstStyle/>
        <a:p>
          <a:endParaRPr lang="ru-RU"/>
        </a:p>
      </dgm:t>
    </dgm:pt>
    <dgm:pt modelId="{1F21C034-8661-49D9-8076-5397B25FB7CE}" cxnId="{5815CE6A-6431-4DA5-B1AD-54422C9505D0}" type="sibTrans">
      <dgm:prSet/>
      <dgm:spPr/>
      <dgm:t>
        <a:bodyPr/>
        <a:lstStyle/>
        <a:p>
          <a:endParaRPr lang="ru-RU"/>
        </a:p>
      </dgm:t>
    </dgm:pt>
    <dgm:pt modelId="{4549B83E-3FB5-49D9-8BD4-66E8D64ACC0E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Частичная </a:t>
          </a:r>
          <a:r>
            <a:rPr lang="ru-RU" b="1" dirty="0" err="1" smtClean="0">
              <a:solidFill>
                <a:schemeClr val="tx1"/>
              </a:solidFill>
            </a:rPr>
            <a:t>предзагрузка</a:t>
          </a:r>
          <a:r>
            <a:rPr lang="ru-RU" b="1" dirty="0" smtClean="0">
              <a:solidFill>
                <a:schemeClr val="tx1"/>
              </a:solidFill>
            </a:rPr>
            <a:t> данных</a:t>
          </a:r>
          <a:endParaRPr lang="ru-RU" b="1" dirty="0">
            <a:solidFill>
              <a:schemeClr val="tx1"/>
            </a:solidFill>
          </a:endParaRPr>
        </a:p>
      </dgm:t>
    </dgm:pt>
    <dgm:pt modelId="{7223BB03-A572-4939-BEEA-4879E3EA7E12}" cxnId="{7F6CD0BD-D716-486F-9D1C-D2CB5534E94C}" type="parTrans">
      <dgm:prSet/>
      <dgm:spPr/>
      <dgm:t>
        <a:bodyPr/>
        <a:lstStyle/>
        <a:p>
          <a:endParaRPr lang="ru-RU"/>
        </a:p>
      </dgm:t>
    </dgm:pt>
    <dgm:pt modelId="{C20F7346-F2C4-4B35-9B89-288F995734EC}" cxnId="{7F6CD0BD-D716-486F-9D1C-D2CB5534E94C}" type="sibTrans">
      <dgm:prSet/>
      <dgm:spPr/>
      <dgm:t>
        <a:bodyPr/>
        <a:lstStyle/>
        <a:p>
          <a:endParaRPr lang="ru-RU"/>
        </a:p>
      </dgm:t>
    </dgm:pt>
    <dgm:pt modelId="{52C9725B-F34A-490A-9EA1-A7FA9CE7AE33}" type="pres">
      <dgm:prSet presAssocID="{566A9EB2-882E-4028-B89B-1C01DC0E2842}" presName="linearFlow" presStyleCnt="0">
        <dgm:presLayoutVars>
          <dgm:dir/>
          <dgm:resizeHandles val="exact"/>
        </dgm:presLayoutVars>
      </dgm:prSet>
      <dgm:spPr/>
    </dgm:pt>
    <dgm:pt modelId="{723321E8-5963-4748-8556-625A549B382A}" type="pres">
      <dgm:prSet presAssocID="{8248728B-5A96-49A2-9083-7DD39A6DCDC7}" presName="composite" presStyleCnt="0"/>
      <dgm:spPr/>
    </dgm:pt>
    <dgm:pt modelId="{4F91F60D-B134-4209-8038-CFEC997B9164}" type="pres">
      <dgm:prSet presAssocID="{8248728B-5A96-49A2-9083-7DD39A6DCDC7}" presName="imgShp" presStyleLbl="fgImgPlace1" presStyleIdx="0" presStyleCnt="5" custLinFactX="-63308" custLinFactNeighborX="-100000" custLinFactNeighborY="9544"/>
      <dgm:spPr>
        <a:prstGeom prst="downArrow">
          <a:avLst/>
        </a:prstGeom>
        <a:solidFill>
          <a:schemeClr val="accent1"/>
        </a:solidFill>
      </dgm:spPr>
    </dgm:pt>
    <dgm:pt modelId="{6B16CAED-6531-48B6-AC1C-8659F6BEBE2B}" type="pres">
      <dgm:prSet presAssocID="{8248728B-5A96-49A2-9083-7DD39A6DCDC7}" presName="txShp" presStyleLbl="node1" presStyleIdx="0" presStyleCnt="5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0337E-D464-403A-BF5F-37B7A39BE3BD}" type="pres">
      <dgm:prSet presAssocID="{E298C710-DBA2-4863-B4A4-FC72A19453A8}" presName="spacing" presStyleCnt="0"/>
      <dgm:spPr/>
    </dgm:pt>
    <dgm:pt modelId="{F49A8F6F-F634-4409-AB72-DE74B87D4137}" type="pres">
      <dgm:prSet presAssocID="{40B33F5C-6F3E-4E7E-A3F6-D89F8234DAAD}" presName="composite" presStyleCnt="0"/>
      <dgm:spPr/>
    </dgm:pt>
    <dgm:pt modelId="{C82BEED8-ED14-430E-A725-FE2F598F240C}" type="pres">
      <dgm:prSet presAssocID="{40B33F5C-6F3E-4E7E-A3F6-D89F8234DAAD}" presName="imgShp" presStyleLbl="fgImgPlace1" presStyleIdx="1" presStyleCnt="5" custScaleX="90543" custLinFactX="-63308" custLinFactNeighborX="-100000" custLinFactNeighborY="-6331"/>
      <dgm:spPr>
        <a:prstGeom prst="downArrow">
          <a:avLst/>
        </a:prstGeom>
        <a:solidFill>
          <a:schemeClr val="accent1"/>
        </a:solidFill>
      </dgm:spPr>
    </dgm:pt>
    <dgm:pt modelId="{E575D206-51E3-4498-A6B1-91BAD1C9D534}" type="pres">
      <dgm:prSet presAssocID="{40B33F5C-6F3E-4E7E-A3F6-D89F8234DAAD}" presName="txShp" presStyleLbl="node1" presStyleIdx="1" presStyleCnt="5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95E1A5-6DBB-4610-B38C-6380D057DDF7}" type="pres">
      <dgm:prSet presAssocID="{1F21C034-8661-49D9-8076-5397B25FB7CE}" presName="spacing" presStyleCnt="0"/>
      <dgm:spPr/>
    </dgm:pt>
    <dgm:pt modelId="{269AC887-EAAF-4AE1-B3EC-3AB407C3CE37}" type="pres">
      <dgm:prSet presAssocID="{A069A59C-11D6-4529-B640-77C3B52F9052}" presName="composite" presStyleCnt="0"/>
      <dgm:spPr/>
    </dgm:pt>
    <dgm:pt modelId="{AA6C6E8E-123A-48B9-9293-E93BC6DE282E}" type="pres">
      <dgm:prSet presAssocID="{A069A59C-11D6-4529-B640-77C3B52F9052}" presName="imgShp" presStyleLbl="fgImgPlace1" presStyleIdx="2" presStyleCnt="5" custLinFactX="-65933" custLinFactNeighborX="-100000" custLinFactNeighborY="3819"/>
      <dgm:spPr>
        <a:prstGeom prst="downArrow">
          <a:avLst/>
        </a:prstGeom>
        <a:solidFill>
          <a:schemeClr val="accent1"/>
        </a:solidFill>
      </dgm:spPr>
    </dgm:pt>
    <dgm:pt modelId="{2A981C8B-EB69-4541-B49B-11519B4DA9A4}" type="pres">
      <dgm:prSet presAssocID="{A069A59C-11D6-4529-B640-77C3B52F9052}" presName="txShp" presStyleLbl="node1" presStyleIdx="2" presStyleCnt="5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40A1EC-3434-4C91-B0D7-7DACB545293D}" type="pres">
      <dgm:prSet presAssocID="{7E69CE2F-BF46-4E33-AAAD-3ED3AD60DEC3}" presName="spacing" presStyleCnt="0"/>
      <dgm:spPr/>
    </dgm:pt>
    <dgm:pt modelId="{BB4C29AD-5843-4CB9-8ED2-0E82BEBEA694}" type="pres">
      <dgm:prSet presAssocID="{4549B83E-3FB5-49D9-8BD4-66E8D64ACC0E}" presName="composite" presStyleCnt="0"/>
      <dgm:spPr/>
    </dgm:pt>
    <dgm:pt modelId="{71F8770F-8C24-42F3-9314-DFC7A64350BB}" type="pres">
      <dgm:prSet presAssocID="{4549B83E-3FB5-49D9-8BD4-66E8D64ACC0E}" presName="imgShp" presStyleLbl="fgImgPlace1" presStyleIdx="3" presStyleCnt="5" custScaleX="102031" custLinFactX="-57003" custLinFactNeighborX="-100000" custLinFactNeighborY="5438"/>
      <dgm:spPr>
        <a:prstGeom prst="downArrow">
          <a:avLst/>
        </a:prstGeom>
        <a:solidFill>
          <a:schemeClr val="accent1"/>
        </a:solidFill>
      </dgm:spPr>
    </dgm:pt>
    <dgm:pt modelId="{7EFBD8A7-5A50-42EB-82B8-DBCC3DA17A3F}" type="pres">
      <dgm:prSet presAssocID="{4549B83E-3FB5-49D9-8BD4-66E8D64ACC0E}" presName="txShp" presStyleLbl="node1" presStyleIdx="3" presStyleCnt="5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775701-A12B-4368-8273-DFFCD70490FA}" type="pres">
      <dgm:prSet presAssocID="{C20F7346-F2C4-4B35-9B89-288F995734EC}" presName="spacing" presStyleCnt="0"/>
      <dgm:spPr/>
    </dgm:pt>
    <dgm:pt modelId="{E4C083A1-6BDF-4085-9E91-ADE7766685FB}" type="pres">
      <dgm:prSet presAssocID="{E813238F-F010-44E7-ADD1-70836E26A7DE}" presName="composite" presStyleCnt="0"/>
      <dgm:spPr/>
    </dgm:pt>
    <dgm:pt modelId="{9A48934B-6606-4015-99CB-CBCE6838DF45}" type="pres">
      <dgm:prSet presAssocID="{E813238F-F010-44E7-ADD1-70836E26A7DE}" presName="imgShp" presStyleLbl="fgImgPlace1" presStyleIdx="4" presStyleCnt="5" custLinFactX="-59019" custLinFactNeighborX="-100000" custLinFactNeighborY="9358"/>
      <dgm:spPr>
        <a:prstGeom prst="downArrow">
          <a:avLst/>
        </a:prstGeom>
        <a:solidFill>
          <a:schemeClr val="accent1"/>
        </a:solidFill>
      </dgm:spPr>
    </dgm:pt>
    <dgm:pt modelId="{05122101-060A-4E6C-B826-40ABA3533BAC}" type="pres">
      <dgm:prSet presAssocID="{E813238F-F010-44E7-ADD1-70836E26A7DE}" presName="txShp" presStyleLbl="node1" presStyleIdx="4" presStyleCnt="5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FB9008-CF16-48FF-86F4-34C0BA286844}" type="presOf" srcId="{40B33F5C-6F3E-4E7E-A3F6-D89F8234DAAD}" destId="{E575D206-51E3-4498-A6B1-91BAD1C9D534}" srcOrd="0" destOrd="0" presId="urn:microsoft.com/office/officeart/2005/8/layout/vList3"/>
    <dgm:cxn modelId="{59CD82A2-8274-4598-B7A0-725E5C147993}" type="presOf" srcId="{A069A59C-11D6-4529-B640-77C3B52F9052}" destId="{2A981C8B-EB69-4541-B49B-11519B4DA9A4}" srcOrd="0" destOrd="0" presId="urn:microsoft.com/office/officeart/2005/8/layout/vList3"/>
    <dgm:cxn modelId="{F5BF1099-3D4C-461D-B81E-13368A35498C}" srcId="{566A9EB2-882E-4028-B89B-1C01DC0E2842}" destId="{E813238F-F010-44E7-ADD1-70836E26A7DE}" srcOrd="4" destOrd="0" parTransId="{424F7B32-3A8A-4DAC-A4EE-78DC02482016}" sibTransId="{D5463714-D66E-4C8D-9F0D-1F802A6C4B09}"/>
    <dgm:cxn modelId="{8BE29FC9-4B8C-4534-A64D-19D1641189A3}" srcId="{566A9EB2-882E-4028-B89B-1C01DC0E2842}" destId="{A069A59C-11D6-4529-B640-77C3B52F9052}" srcOrd="2" destOrd="0" parTransId="{41E9522C-1336-4900-9C38-1C6AF2EF199E}" sibTransId="{7E69CE2F-BF46-4E33-AAAD-3ED3AD60DEC3}"/>
    <dgm:cxn modelId="{7F6CD0BD-D716-486F-9D1C-D2CB5534E94C}" srcId="{566A9EB2-882E-4028-B89B-1C01DC0E2842}" destId="{4549B83E-3FB5-49D9-8BD4-66E8D64ACC0E}" srcOrd="3" destOrd="0" parTransId="{7223BB03-A572-4939-BEEA-4879E3EA7E12}" sibTransId="{C20F7346-F2C4-4B35-9B89-288F995734EC}"/>
    <dgm:cxn modelId="{7B1A35FB-D4D7-4609-B25D-1ED4D683C501}" srcId="{566A9EB2-882E-4028-B89B-1C01DC0E2842}" destId="{8248728B-5A96-49A2-9083-7DD39A6DCDC7}" srcOrd="0" destOrd="0" parTransId="{5A678451-9269-4686-8236-9DC901742C79}" sibTransId="{E298C710-DBA2-4863-B4A4-FC72A19453A8}"/>
    <dgm:cxn modelId="{5815CE6A-6431-4DA5-B1AD-54422C9505D0}" srcId="{566A9EB2-882E-4028-B89B-1C01DC0E2842}" destId="{40B33F5C-6F3E-4E7E-A3F6-D89F8234DAAD}" srcOrd="1" destOrd="0" parTransId="{50C0D07E-DFAC-4D02-832A-BCAD8A55F453}" sibTransId="{1F21C034-8661-49D9-8076-5397B25FB7CE}"/>
    <dgm:cxn modelId="{8378583F-3664-4490-9871-84416586E2BA}" type="presOf" srcId="{566A9EB2-882E-4028-B89B-1C01DC0E2842}" destId="{52C9725B-F34A-490A-9EA1-A7FA9CE7AE33}" srcOrd="0" destOrd="0" presId="urn:microsoft.com/office/officeart/2005/8/layout/vList3"/>
    <dgm:cxn modelId="{402D1779-DFC4-4190-8EC9-B982ECB10F8E}" type="presOf" srcId="{E813238F-F010-44E7-ADD1-70836E26A7DE}" destId="{05122101-060A-4E6C-B826-40ABA3533BAC}" srcOrd="0" destOrd="0" presId="urn:microsoft.com/office/officeart/2005/8/layout/vList3"/>
    <dgm:cxn modelId="{7BEDD559-8A26-4C67-B7F1-2374C6A70609}" type="presOf" srcId="{8248728B-5A96-49A2-9083-7DD39A6DCDC7}" destId="{6B16CAED-6531-48B6-AC1C-8659F6BEBE2B}" srcOrd="0" destOrd="0" presId="urn:microsoft.com/office/officeart/2005/8/layout/vList3"/>
    <dgm:cxn modelId="{DA6EC09C-9A77-4D37-818F-8411B4E37507}" type="presOf" srcId="{4549B83E-3FB5-49D9-8BD4-66E8D64ACC0E}" destId="{7EFBD8A7-5A50-42EB-82B8-DBCC3DA17A3F}" srcOrd="0" destOrd="0" presId="urn:microsoft.com/office/officeart/2005/8/layout/vList3"/>
    <dgm:cxn modelId="{C01D195E-9285-405B-8501-DBFE0BEBAD7A}" type="presParOf" srcId="{52C9725B-F34A-490A-9EA1-A7FA9CE7AE33}" destId="{723321E8-5963-4748-8556-625A549B382A}" srcOrd="0" destOrd="0" presId="urn:microsoft.com/office/officeart/2005/8/layout/vList3"/>
    <dgm:cxn modelId="{BD867422-90E2-44FC-836C-EA54D38D07A4}" type="presParOf" srcId="{723321E8-5963-4748-8556-625A549B382A}" destId="{4F91F60D-B134-4209-8038-CFEC997B9164}" srcOrd="0" destOrd="0" presId="urn:microsoft.com/office/officeart/2005/8/layout/vList3"/>
    <dgm:cxn modelId="{A3B726AD-AA03-406B-8B21-A2AFC577DE7B}" type="presParOf" srcId="{723321E8-5963-4748-8556-625A549B382A}" destId="{6B16CAED-6531-48B6-AC1C-8659F6BEBE2B}" srcOrd="1" destOrd="0" presId="urn:microsoft.com/office/officeart/2005/8/layout/vList3"/>
    <dgm:cxn modelId="{8F6493E1-8674-4E56-8A66-972EE9C60C77}" type="presParOf" srcId="{52C9725B-F34A-490A-9EA1-A7FA9CE7AE33}" destId="{6980337E-D464-403A-BF5F-37B7A39BE3BD}" srcOrd="1" destOrd="0" presId="urn:microsoft.com/office/officeart/2005/8/layout/vList3"/>
    <dgm:cxn modelId="{01DBC9E3-C16D-40BD-AE90-8B4AAD28DB9F}" type="presParOf" srcId="{52C9725B-F34A-490A-9EA1-A7FA9CE7AE33}" destId="{F49A8F6F-F634-4409-AB72-DE74B87D4137}" srcOrd="2" destOrd="0" presId="urn:microsoft.com/office/officeart/2005/8/layout/vList3"/>
    <dgm:cxn modelId="{1E3FB969-CE4F-4EC5-8B27-ED4FD8184AE8}" type="presParOf" srcId="{F49A8F6F-F634-4409-AB72-DE74B87D4137}" destId="{C82BEED8-ED14-430E-A725-FE2F598F240C}" srcOrd="0" destOrd="0" presId="urn:microsoft.com/office/officeart/2005/8/layout/vList3"/>
    <dgm:cxn modelId="{ED92E2A9-1087-49EB-AC27-E74E1BA696B8}" type="presParOf" srcId="{F49A8F6F-F634-4409-AB72-DE74B87D4137}" destId="{E575D206-51E3-4498-A6B1-91BAD1C9D534}" srcOrd="1" destOrd="0" presId="urn:microsoft.com/office/officeart/2005/8/layout/vList3"/>
    <dgm:cxn modelId="{53E30000-EA83-4934-89FF-904C3B423395}" type="presParOf" srcId="{52C9725B-F34A-490A-9EA1-A7FA9CE7AE33}" destId="{0895E1A5-6DBB-4610-B38C-6380D057DDF7}" srcOrd="3" destOrd="0" presId="urn:microsoft.com/office/officeart/2005/8/layout/vList3"/>
    <dgm:cxn modelId="{94C8C6DC-2809-4F5A-B8FD-9AE23405CBF9}" type="presParOf" srcId="{52C9725B-F34A-490A-9EA1-A7FA9CE7AE33}" destId="{269AC887-EAAF-4AE1-B3EC-3AB407C3CE37}" srcOrd="4" destOrd="0" presId="urn:microsoft.com/office/officeart/2005/8/layout/vList3"/>
    <dgm:cxn modelId="{A707E706-CE42-4F74-AC82-A70F4C1ABC1D}" type="presParOf" srcId="{269AC887-EAAF-4AE1-B3EC-3AB407C3CE37}" destId="{AA6C6E8E-123A-48B9-9293-E93BC6DE282E}" srcOrd="0" destOrd="0" presId="urn:microsoft.com/office/officeart/2005/8/layout/vList3"/>
    <dgm:cxn modelId="{1F8EFAE6-0ED8-4951-83D0-5A6DA5882089}" type="presParOf" srcId="{269AC887-EAAF-4AE1-B3EC-3AB407C3CE37}" destId="{2A981C8B-EB69-4541-B49B-11519B4DA9A4}" srcOrd="1" destOrd="0" presId="urn:microsoft.com/office/officeart/2005/8/layout/vList3"/>
    <dgm:cxn modelId="{4FB7026D-6E1D-46C7-BF9B-6F91F22A5CC7}" type="presParOf" srcId="{52C9725B-F34A-490A-9EA1-A7FA9CE7AE33}" destId="{A240A1EC-3434-4C91-B0D7-7DACB545293D}" srcOrd="5" destOrd="0" presId="urn:microsoft.com/office/officeart/2005/8/layout/vList3"/>
    <dgm:cxn modelId="{C34EE691-FA47-4125-BC3E-720DC61D50FE}" type="presParOf" srcId="{52C9725B-F34A-490A-9EA1-A7FA9CE7AE33}" destId="{BB4C29AD-5843-4CB9-8ED2-0E82BEBEA694}" srcOrd="6" destOrd="0" presId="urn:microsoft.com/office/officeart/2005/8/layout/vList3"/>
    <dgm:cxn modelId="{52A6044D-F24F-4B0E-90FF-B6E48526F2AD}" type="presParOf" srcId="{BB4C29AD-5843-4CB9-8ED2-0E82BEBEA694}" destId="{71F8770F-8C24-42F3-9314-DFC7A64350BB}" srcOrd="0" destOrd="0" presId="urn:microsoft.com/office/officeart/2005/8/layout/vList3"/>
    <dgm:cxn modelId="{F7DF2876-1C54-44EB-BEEB-FC13C643D0F9}" type="presParOf" srcId="{BB4C29AD-5843-4CB9-8ED2-0E82BEBEA694}" destId="{7EFBD8A7-5A50-42EB-82B8-DBCC3DA17A3F}" srcOrd="1" destOrd="0" presId="urn:microsoft.com/office/officeart/2005/8/layout/vList3"/>
    <dgm:cxn modelId="{182B2625-CE96-4BC4-B8B1-298C1176EC1F}" type="presParOf" srcId="{52C9725B-F34A-490A-9EA1-A7FA9CE7AE33}" destId="{63775701-A12B-4368-8273-DFFCD70490FA}" srcOrd="7" destOrd="0" presId="urn:microsoft.com/office/officeart/2005/8/layout/vList3"/>
    <dgm:cxn modelId="{D6689557-F8AF-4D2B-A25E-E44D48EEA5F5}" type="presParOf" srcId="{52C9725B-F34A-490A-9EA1-A7FA9CE7AE33}" destId="{E4C083A1-6BDF-4085-9E91-ADE7766685FB}" srcOrd="8" destOrd="0" presId="urn:microsoft.com/office/officeart/2005/8/layout/vList3"/>
    <dgm:cxn modelId="{426D0333-9554-4A96-98D8-A99D89EB9132}" type="presParOf" srcId="{E4C083A1-6BDF-4085-9E91-ADE7766685FB}" destId="{9A48934B-6606-4015-99CB-CBCE6838DF45}" srcOrd="0" destOrd="0" presId="urn:microsoft.com/office/officeart/2005/8/layout/vList3"/>
    <dgm:cxn modelId="{017410EA-94CA-4444-971A-398D38887EA3}" type="presParOf" srcId="{E4C083A1-6BDF-4085-9E91-ADE7766685FB}" destId="{05122101-060A-4E6C-B826-40ABA3533BA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C0F0F5-72F2-4C82-8CCE-77123686547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C42BCB86-A39D-4078-A11F-DAFF1A9E3A4F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Вход в личный кабинет</a:t>
          </a:r>
          <a:endParaRPr lang="ru-RU" sz="1000" b="1" dirty="0">
            <a:solidFill>
              <a:schemeClr val="tx2">
                <a:lumMod val="75000"/>
              </a:schemeClr>
            </a:solidFill>
            <a:latin typeface="+mn-lt"/>
            <a:cs typeface="Times New Roman" panose="02020603050405020304" pitchFamily="18" charset="0"/>
          </a:endParaRPr>
        </a:p>
      </dgm:t>
    </dgm:pt>
    <dgm:pt modelId="{897F6D63-816E-4074-B733-31750B0FCA4A}" cxnId="{D456B8EC-D1E6-4D92-A687-BB84476987A7}" type="parTrans">
      <dgm:prSet/>
      <dgm:spPr/>
      <dgm:t>
        <a:bodyPr/>
        <a:lstStyle/>
        <a:p>
          <a:endParaRPr lang="ru-RU"/>
        </a:p>
      </dgm:t>
    </dgm:pt>
    <dgm:pt modelId="{2DC537FF-59A0-4B1D-9AC3-A1B68FA7EA60}" cxnId="{D456B8EC-D1E6-4D92-A687-BB84476987A7}" type="sibTrans">
      <dgm:prSet/>
      <dgm:spPr/>
      <dgm:t>
        <a:bodyPr/>
        <a:lstStyle/>
        <a:p>
          <a:endParaRPr lang="ru-RU"/>
        </a:p>
      </dgm:t>
    </dgm:pt>
    <dgm:pt modelId="{A7B4BBAA-CDD9-4D3B-B9CA-E5F32DE72442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Отправка заверенных сведений</a:t>
          </a:r>
          <a:endParaRPr lang="ru-RU" sz="1000" b="1" dirty="0">
            <a:solidFill>
              <a:schemeClr val="tx2">
                <a:lumMod val="75000"/>
              </a:schemeClr>
            </a:solidFill>
          </a:endParaRPr>
        </a:p>
      </dgm:t>
    </dgm:pt>
    <dgm:pt modelId="{C2B4C7D6-2B11-49AD-B2E7-B1E2BF4A27F2}" cxnId="{A88A5EA4-DB93-4F72-BCEF-442F0A710072}" type="parTrans">
      <dgm:prSet/>
      <dgm:spPr/>
      <dgm:t>
        <a:bodyPr/>
        <a:lstStyle/>
        <a:p>
          <a:endParaRPr lang="ru-RU"/>
        </a:p>
      </dgm:t>
    </dgm:pt>
    <dgm:pt modelId="{860F3342-2268-4DB6-B68F-A8CF5F355B8A}" cxnId="{A88A5EA4-DB93-4F72-BCEF-442F0A710072}" type="sibTrans">
      <dgm:prSet/>
      <dgm:spPr/>
      <dgm:t>
        <a:bodyPr/>
        <a:lstStyle/>
        <a:p>
          <a:endParaRPr lang="ru-RU"/>
        </a:p>
      </dgm:t>
    </dgm:pt>
    <dgm:pt modelId="{26CD2B78-A741-4D89-9470-AE0A2F4B4C66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Формирование отчета</a:t>
          </a:r>
          <a:endParaRPr lang="ru-RU" sz="1000" b="1" dirty="0">
            <a:solidFill>
              <a:schemeClr val="tx2">
                <a:lumMod val="75000"/>
              </a:schemeClr>
            </a:solidFill>
          </a:endParaRPr>
        </a:p>
      </dgm:t>
    </dgm:pt>
    <dgm:pt modelId="{7787034B-D2A2-4107-998E-0EC7FA5CB70A}" cxnId="{63A63A25-9F6A-4D49-AACB-FC5B03946A2A}" type="parTrans">
      <dgm:prSet/>
      <dgm:spPr/>
      <dgm:t>
        <a:bodyPr/>
        <a:lstStyle/>
        <a:p>
          <a:endParaRPr lang="ru-RU"/>
        </a:p>
      </dgm:t>
    </dgm:pt>
    <dgm:pt modelId="{6285E6AF-EA1B-4245-BB5F-831B30CC623F}" cxnId="{63A63A25-9F6A-4D49-AACB-FC5B03946A2A}" type="sibTrans">
      <dgm:prSet/>
      <dgm:spPr/>
      <dgm:t>
        <a:bodyPr/>
        <a:lstStyle/>
        <a:p>
          <a:endParaRPr lang="ru-RU"/>
        </a:p>
      </dgm:t>
    </dgm:pt>
    <dgm:pt modelId="{F2B57E20-06C2-455D-8170-214E94CD2F69}">
      <dgm:prSet custT="1"/>
      <dgm:spPr>
        <a:solidFill>
          <a:schemeClr val="accent6"/>
        </a:solidFill>
      </dgm:spPr>
      <dgm:t>
        <a:bodyPr/>
        <a:lstStyle/>
        <a:p>
          <a:r>
            <a:rPr lang="ru-RU" sz="1000" b="1" dirty="0" err="1" smtClean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Предпросмотр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внесенных данных</a:t>
          </a:r>
          <a:endParaRPr lang="ru-RU" sz="1000" b="1" dirty="0">
            <a:solidFill>
              <a:schemeClr val="tx2">
                <a:lumMod val="75000"/>
              </a:schemeClr>
            </a:solidFill>
            <a:latin typeface="+mn-lt"/>
            <a:cs typeface="Times New Roman" panose="02020603050405020304" pitchFamily="18" charset="0"/>
          </a:endParaRPr>
        </a:p>
      </dgm:t>
    </dgm:pt>
    <dgm:pt modelId="{FD058EC8-26DD-4CE0-8C2A-D3C4E5EFB7B0}" cxnId="{CCA2D716-5766-401F-8BBE-379706CD9E1B}" type="parTrans">
      <dgm:prSet/>
      <dgm:spPr/>
      <dgm:t>
        <a:bodyPr/>
        <a:lstStyle/>
        <a:p>
          <a:endParaRPr lang="ru-RU"/>
        </a:p>
      </dgm:t>
    </dgm:pt>
    <dgm:pt modelId="{72040742-E422-40E0-941E-1F2C597E0F46}" cxnId="{CCA2D716-5766-401F-8BBE-379706CD9E1B}" type="sibTrans">
      <dgm:prSet/>
      <dgm:spPr/>
      <dgm:t>
        <a:bodyPr/>
        <a:lstStyle/>
        <a:p>
          <a:endParaRPr lang="ru-RU"/>
        </a:p>
      </dgm:t>
    </dgm:pt>
    <dgm:pt modelId="{1B819F64-C5EB-40D4-AD28-AE0F18B40B09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Отбор программ</a:t>
          </a:r>
          <a:endParaRPr lang="ru-RU" sz="1000" b="1" dirty="0">
            <a:solidFill>
              <a:schemeClr val="tx2">
                <a:lumMod val="75000"/>
              </a:schemeClr>
            </a:solidFill>
            <a:latin typeface="+mn-lt"/>
            <a:cs typeface="Times New Roman" panose="02020603050405020304" pitchFamily="18" charset="0"/>
          </a:endParaRPr>
        </a:p>
      </dgm:t>
    </dgm:pt>
    <dgm:pt modelId="{412C8727-845D-4612-AF5B-B3B97FB5234E}" cxnId="{391EDA0E-B770-4BE6-A638-38DE7FC9A581}" type="parTrans">
      <dgm:prSet/>
      <dgm:spPr/>
      <dgm:t>
        <a:bodyPr/>
        <a:lstStyle/>
        <a:p>
          <a:endParaRPr lang="ru-RU"/>
        </a:p>
      </dgm:t>
    </dgm:pt>
    <dgm:pt modelId="{C3A8FF6B-7EF7-45B8-A4E8-C2188A55D52E}" cxnId="{391EDA0E-B770-4BE6-A638-38DE7FC9A581}" type="sibTrans">
      <dgm:prSet/>
      <dgm:spPr/>
      <dgm:t>
        <a:bodyPr/>
        <a:lstStyle/>
        <a:p>
          <a:endParaRPr lang="ru-RU"/>
        </a:p>
      </dgm:t>
    </dgm:pt>
    <dgm:pt modelId="{6CE79EB0-2199-46B4-AE96-A17DE05CE17A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Внесение данных</a:t>
          </a:r>
          <a:endParaRPr lang="ru-RU" sz="1000" b="1" dirty="0">
            <a:solidFill>
              <a:schemeClr val="tx2">
                <a:lumMod val="75000"/>
              </a:schemeClr>
            </a:solidFill>
            <a:latin typeface="+mn-lt"/>
            <a:cs typeface="Times New Roman" panose="02020603050405020304" pitchFamily="18" charset="0"/>
          </a:endParaRPr>
        </a:p>
      </dgm:t>
    </dgm:pt>
    <dgm:pt modelId="{22850351-41C7-4EA8-A875-2AF83372FFFF}" cxnId="{5FC2E7DA-6A5C-4053-88F9-AD586CCD0D84}" type="parTrans">
      <dgm:prSet/>
      <dgm:spPr/>
      <dgm:t>
        <a:bodyPr/>
        <a:lstStyle/>
        <a:p>
          <a:endParaRPr lang="ru-RU"/>
        </a:p>
      </dgm:t>
    </dgm:pt>
    <dgm:pt modelId="{D7EE6AEE-45F7-472C-8369-0A2690AF909D}" cxnId="{5FC2E7DA-6A5C-4053-88F9-AD586CCD0D84}" type="sibTrans">
      <dgm:prSet/>
      <dgm:spPr/>
      <dgm:t>
        <a:bodyPr/>
        <a:lstStyle/>
        <a:p>
          <a:endParaRPr lang="ru-RU"/>
        </a:p>
      </dgm:t>
    </dgm:pt>
    <dgm:pt modelId="{3B221E8D-E6CA-43A6-9748-41EA53D2D2B4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Подтверждение подписью директора достоверность сведений</a:t>
          </a:r>
          <a:endParaRPr lang="ru-RU" sz="1000" b="1" dirty="0">
            <a:solidFill>
              <a:schemeClr val="tx2">
                <a:lumMod val="75000"/>
              </a:schemeClr>
            </a:solidFill>
          </a:endParaRPr>
        </a:p>
      </dgm:t>
    </dgm:pt>
    <dgm:pt modelId="{FB20D90E-9529-4788-9D55-7676D75617B5}" cxnId="{172F78C1-E196-46DA-8817-29AEBC9F171E}" type="parTrans">
      <dgm:prSet/>
      <dgm:spPr/>
      <dgm:t>
        <a:bodyPr/>
        <a:lstStyle/>
        <a:p>
          <a:endParaRPr lang="ru-RU"/>
        </a:p>
      </dgm:t>
    </dgm:pt>
    <dgm:pt modelId="{5587FECA-0A49-42D9-B219-72A825518C35}" cxnId="{172F78C1-E196-46DA-8817-29AEBC9F171E}" type="sibTrans">
      <dgm:prSet/>
      <dgm:spPr/>
      <dgm:t>
        <a:bodyPr/>
        <a:lstStyle/>
        <a:p>
          <a:endParaRPr lang="ru-RU"/>
        </a:p>
      </dgm:t>
    </dgm:pt>
    <dgm:pt modelId="{2E6EF86E-58AE-436E-821A-C80D59860F9F}" type="pres">
      <dgm:prSet presAssocID="{EEC0F0F5-72F2-4C82-8CCE-77123686547F}" presName="CompostProcess" presStyleCnt="0">
        <dgm:presLayoutVars>
          <dgm:dir/>
          <dgm:resizeHandles val="exact"/>
        </dgm:presLayoutVars>
      </dgm:prSet>
      <dgm:spPr/>
    </dgm:pt>
    <dgm:pt modelId="{8C3A4FB2-2E07-4F14-8B55-45BF7393AB8E}" type="pres">
      <dgm:prSet presAssocID="{EEC0F0F5-72F2-4C82-8CCE-77123686547F}" presName="arrow" presStyleLbl="bgShp" presStyleIdx="0" presStyleCnt="1" custLinFactNeighborX="304" custLinFactNeighborY="963"/>
      <dgm:spPr>
        <a:solidFill>
          <a:schemeClr val="accent1">
            <a:lumMod val="75000"/>
          </a:schemeClr>
        </a:solidFill>
      </dgm:spPr>
    </dgm:pt>
    <dgm:pt modelId="{5AE3BB5E-4F05-4551-A945-5274C73EAD32}" type="pres">
      <dgm:prSet presAssocID="{EEC0F0F5-72F2-4C82-8CCE-77123686547F}" presName="linearProcess" presStyleCnt="0"/>
      <dgm:spPr/>
    </dgm:pt>
    <dgm:pt modelId="{56DDD163-8417-4713-B2C9-8E3E4E1F6350}" type="pres">
      <dgm:prSet presAssocID="{C42BCB86-A39D-4078-A11F-DAFF1A9E3A4F}" presName="textNode" presStyleLbl="node1" presStyleIdx="0" presStyleCnt="7" custScaleY="69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7FC761-19AB-4A9F-81CA-F5D84915EA13}" type="pres">
      <dgm:prSet presAssocID="{2DC537FF-59A0-4B1D-9AC3-A1B68FA7EA60}" presName="sibTrans" presStyleCnt="0"/>
      <dgm:spPr/>
    </dgm:pt>
    <dgm:pt modelId="{FF9872E5-2BC7-44C3-BA2F-5C108430060E}" type="pres">
      <dgm:prSet presAssocID="{1B819F64-C5EB-40D4-AD28-AE0F18B40B09}" presName="textNode" presStyleLbl="node1" presStyleIdx="1" presStyleCnt="7" custScaleY="69179" custLinFactNeighborX="-44271" custLinFactNeighborY="-1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C8F80-D02B-41F2-97B1-9DE47B3513F5}" type="pres">
      <dgm:prSet presAssocID="{C3A8FF6B-7EF7-45B8-A4E8-C2188A55D52E}" presName="sibTrans" presStyleCnt="0"/>
      <dgm:spPr/>
    </dgm:pt>
    <dgm:pt modelId="{0841C490-295C-4965-82A6-387F4E3F83E5}" type="pres">
      <dgm:prSet presAssocID="{6CE79EB0-2199-46B4-AE96-A17DE05CE17A}" presName="textNode" presStyleLbl="node1" presStyleIdx="2" presStyleCnt="7" custScaleY="69179" custLinFactNeighborX="-87604" custLinFactNeighborY="-1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97DF17-7203-4B49-AF53-7F4A766B76C4}" type="pres">
      <dgm:prSet presAssocID="{D7EE6AEE-45F7-472C-8369-0A2690AF909D}" presName="sibTrans" presStyleCnt="0"/>
      <dgm:spPr/>
    </dgm:pt>
    <dgm:pt modelId="{7F77C046-7F61-4C96-AF45-9A9464E18E4F}" type="pres">
      <dgm:prSet presAssocID="{F2B57E20-06C2-455D-8170-214E94CD2F69}" presName="textNode" presStyleLbl="node1" presStyleIdx="3" presStyleCnt="7" custScaleX="117330" custScaleY="69179" custLinFactNeighborX="-99656" custLinFactNeighborY="-1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C8EFEF-5B53-44EC-9513-648B9D97FDB8}" type="pres">
      <dgm:prSet presAssocID="{72040742-E422-40E0-941E-1F2C597E0F46}" presName="sibTrans" presStyleCnt="0"/>
      <dgm:spPr/>
    </dgm:pt>
    <dgm:pt modelId="{1D1B5015-0875-4A57-A4B7-85E83C929A3F}" type="pres">
      <dgm:prSet presAssocID="{3B221E8D-E6CA-43A6-9748-41EA53D2D2B4}" presName="textNode" presStyleLbl="node1" presStyleIdx="4" presStyleCnt="7" custScaleX="123122" custScaleY="69179" custLinFactX="-3180" custLinFactNeighborX="-100000" custLinFactNeighborY="-1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7C2F4-CDAA-49CD-AEC3-8EA07AE14196}" type="pres">
      <dgm:prSet presAssocID="{5587FECA-0A49-42D9-B219-72A825518C35}" presName="sibTrans" presStyleCnt="0"/>
      <dgm:spPr/>
    </dgm:pt>
    <dgm:pt modelId="{0564B4CB-760C-451E-B3FD-D47A9EEF27E8}" type="pres">
      <dgm:prSet presAssocID="{A7B4BBAA-CDD9-4D3B-B9CA-E5F32DE72442}" presName="textNode" presStyleLbl="node1" presStyleIdx="5" presStyleCnt="7" custScaleY="69179" custLinFactX="-3855" custLinFactNeighborX="-100000" custLinFactNeighborY="-1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6481C-407B-4763-883E-6105DEA4CF19}" type="pres">
      <dgm:prSet presAssocID="{860F3342-2268-4DB6-B68F-A8CF5F355B8A}" presName="sibTrans" presStyleCnt="0"/>
      <dgm:spPr/>
    </dgm:pt>
    <dgm:pt modelId="{279741DE-85A6-4CAE-9FE6-4005DA3B9B5D}" type="pres">
      <dgm:prSet presAssocID="{26CD2B78-A741-4D89-9470-AE0A2F4B4C66}" presName="textNode" presStyleLbl="node1" presStyleIdx="6" presStyleCnt="7" custScaleX="122512" custScaleY="69369" custLinFactX="-8169" custLinFactNeighborX="-100000" custLinFactNeighborY="-1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7B3F5E-71DD-48BA-9064-AEBAB4F6DFEE}" type="presOf" srcId="{26CD2B78-A741-4D89-9470-AE0A2F4B4C66}" destId="{279741DE-85A6-4CAE-9FE6-4005DA3B9B5D}" srcOrd="0" destOrd="0" presId="urn:microsoft.com/office/officeart/2005/8/layout/hProcess9"/>
    <dgm:cxn modelId="{391EDA0E-B770-4BE6-A638-38DE7FC9A581}" srcId="{EEC0F0F5-72F2-4C82-8CCE-77123686547F}" destId="{1B819F64-C5EB-40D4-AD28-AE0F18B40B09}" srcOrd="1" destOrd="0" parTransId="{412C8727-845D-4612-AF5B-B3B97FB5234E}" sibTransId="{C3A8FF6B-7EF7-45B8-A4E8-C2188A55D52E}"/>
    <dgm:cxn modelId="{A88A5EA4-DB93-4F72-BCEF-442F0A710072}" srcId="{EEC0F0F5-72F2-4C82-8CCE-77123686547F}" destId="{A7B4BBAA-CDD9-4D3B-B9CA-E5F32DE72442}" srcOrd="5" destOrd="0" parTransId="{C2B4C7D6-2B11-49AD-B2E7-B1E2BF4A27F2}" sibTransId="{860F3342-2268-4DB6-B68F-A8CF5F355B8A}"/>
    <dgm:cxn modelId="{93832260-E9AA-4AED-BF35-9F1EAF90D179}" type="presOf" srcId="{6CE79EB0-2199-46B4-AE96-A17DE05CE17A}" destId="{0841C490-295C-4965-82A6-387F4E3F83E5}" srcOrd="0" destOrd="0" presId="urn:microsoft.com/office/officeart/2005/8/layout/hProcess9"/>
    <dgm:cxn modelId="{58E29AF5-F505-4FE6-B801-BAFF129807CF}" type="presOf" srcId="{EEC0F0F5-72F2-4C82-8CCE-77123686547F}" destId="{2E6EF86E-58AE-436E-821A-C80D59860F9F}" srcOrd="0" destOrd="0" presId="urn:microsoft.com/office/officeart/2005/8/layout/hProcess9"/>
    <dgm:cxn modelId="{CCA2D716-5766-401F-8BBE-379706CD9E1B}" srcId="{EEC0F0F5-72F2-4C82-8CCE-77123686547F}" destId="{F2B57E20-06C2-455D-8170-214E94CD2F69}" srcOrd="3" destOrd="0" parTransId="{FD058EC8-26DD-4CE0-8C2A-D3C4E5EFB7B0}" sibTransId="{72040742-E422-40E0-941E-1F2C597E0F46}"/>
    <dgm:cxn modelId="{95209C8E-F040-4F36-BA8A-FA5A0D7F1A07}" type="presOf" srcId="{1B819F64-C5EB-40D4-AD28-AE0F18B40B09}" destId="{FF9872E5-2BC7-44C3-BA2F-5C108430060E}" srcOrd="0" destOrd="0" presId="urn:microsoft.com/office/officeart/2005/8/layout/hProcess9"/>
    <dgm:cxn modelId="{D456B8EC-D1E6-4D92-A687-BB84476987A7}" srcId="{EEC0F0F5-72F2-4C82-8CCE-77123686547F}" destId="{C42BCB86-A39D-4078-A11F-DAFF1A9E3A4F}" srcOrd="0" destOrd="0" parTransId="{897F6D63-816E-4074-B733-31750B0FCA4A}" sibTransId="{2DC537FF-59A0-4B1D-9AC3-A1B68FA7EA60}"/>
    <dgm:cxn modelId="{5FC2E7DA-6A5C-4053-88F9-AD586CCD0D84}" srcId="{EEC0F0F5-72F2-4C82-8CCE-77123686547F}" destId="{6CE79EB0-2199-46B4-AE96-A17DE05CE17A}" srcOrd="2" destOrd="0" parTransId="{22850351-41C7-4EA8-A875-2AF83372FFFF}" sibTransId="{D7EE6AEE-45F7-472C-8369-0A2690AF909D}"/>
    <dgm:cxn modelId="{172F78C1-E196-46DA-8817-29AEBC9F171E}" srcId="{EEC0F0F5-72F2-4C82-8CCE-77123686547F}" destId="{3B221E8D-E6CA-43A6-9748-41EA53D2D2B4}" srcOrd="4" destOrd="0" parTransId="{FB20D90E-9529-4788-9D55-7676D75617B5}" sibTransId="{5587FECA-0A49-42D9-B219-72A825518C35}"/>
    <dgm:cxn modelId="{0456467A-DD06-4825-B3BE-F334B74CE334}" type="presOf" srcId="{F2B57E20-06C2-455D-8170-214E94CD2F69}" destId="{7F77C046-7F61-4C96-AF45-9A9464E18E4F}" srcOrd="0" destOrd="0" presId="urn:microsoft.com/office/officeart/2005/8/layout/hProcess9"/>
    <dgm:cxn modelId="{63A63A25-9F6A-4D49-AACB-FC5B03946A2A}" srcId="{EEC0F0F5-72F2-4C82-8CCE-77123686547F}" destId="{26CD2B78-A741-4D89-9470-AE0A2F4B4C66}" srcOrd="6" destOrd="0" parTransId="{7787034B-D2A2-4107-998E-0EC7FA5CB70A}" sibTransId="{6285E6AF-EA1B-4245-BB5F-831B30CC623F}"/>
    <dgm:cxn modelId="{D3E83FDF-311F-4187-B568-C574EC2079AC}" type="presOf" srcId="{A7B4BBAA-CDD9-4D3B-B9CA-E5F32DE72442}" destId="{0564B4CB-760C-451E-B3FD-D47A9EEF27E8}" srcOrd="0" destOrd="0" presId="urn:microsoft.com/office/officeart/2005/8/layout/hProcess9"/>
    <dgm:cxn modelId="{FAE0F4C0-A797-41BC-B074-57DB71723258}" type="presOf" srcId="{3B221E8D-E6CA-43A6-9748-41EA53D2D2B4}" destId="{1D1B5015-0875-4A57-A4B7-85E83C929A3F}" srcOrd="0" destOrd="0" presId="urn:microsoft.com/office/officeart/2005/8/layout/hProcess9"/>
    <dgm:cxn modelId="{562EF1EE-55E8-4D05-9501-E29FF8B7F388}" type="presOf" srcId="{C42BCB86-A39D-4078-A11F-DAFF1A9E3A4F}" destId="{56DDD163-8417-4713-B2C9-8E3E4E1F6350}" srcOrd="0" destOrd="0" presId="urn:microsoft.com/office/officeart/2005/8/layout/hProcess9"/>
    <dgm:cxn modelId="{1492D9AF-5D2B-4EAC-8519-C337DCE956D0}" type="presParOf" srcId="{2E6EF86E-58AE-436E-821A-C80D59860F9F}" destId="{8C3A4FB2-2E07-4F14-8B55-45BF7393AB8E}" srcOrd="0" destOrd="0" presId="urn:microsoft.com/office/officeart/2005/8/layout/hProcess9"/>
    <dgm:cxn modelId="{E09CD5C4-D4F7-4AA5-BF60-2FBD704F2E5A}" type="presParOf" srcId="{2E6EF86E-58AE-436E-821A-C80D59860F9F}" destId="{5AE3BB5E-4F05-4551-A945-5274C73EAD32}" srcOrd="1" destOrd="0" presId="urn:microsoft.com/office/officeart/2005/8/layout/hProcess9"/>
    <dgm:cxn modelId="{BB4996A1-D1D3-4A73-8ED9-617DBB304FA7}" type="presParOf" srcId="{5AE3BB5E-4F05-4551-A945-5274C73EAD32}" destId="{56DDD163-8417-4713-B2C9-8E3E4E1F6350}" srcOrd="0" destOrd="0" presId="urn:microsoft.com/office/officeart/2005/8/layout/hProcess9"/>
    <dgm:cxn modelId="{271D036B-F2E1-4102-82E0-1E4D0D8CCC73}" type="presParOf" srcId="{5AE3BB5E-4F05-4551-A945-5274C73EAD32}" destId="{F67FC761-19AB-4A9F-81CA-F5D84915EA13}" srcOrd="1" destOrd="0" presId="urn:microsoft.com/office/officeart/2005/8/layout/hProcess9"/>
    <dgm:cxn modelId="{09636274-33AB-45EF-9A46-CAF4EED559D3}" type="presParOf" srcId="{5AE3BB5E-4F05-4551-A945-5274C73EAD32}" destId="{FF9872E5-2BC7-44C3-BA2F-5C108430060E}" srcOrd="2" destOrd="0" presId="urn:microsoft.com/office/officeart/2005/8/layout/hProcess9"/>
    <dgm:cxn modelId="{8015B21C-3E49-4646-B16F-03AEFC527EAF}" type="presParOf" srcId="{5AE3BB5E-4F05-4551-A945-5274C73EAD32}" destId="{E8FC8F80-D02B-41F2-97B1-9DE47B3513F5}" srcOrd="3" destOrd="0" presId="urn:microsoft.com/office/officeart/2005/8/layout/hProcess9"/>
    <dgm:cxn modelId="{3F11668D-6F64-43A6-B539-206B13A8B3B7}" type="presParOf" srcId="{5AE3BB5E-4F05-4551-A945-5274C73EAD32}" destId="{0841C490-295C-4965-82A6-387F4E3F83E5}" srcOrd="4" destOrd="0" presId="urn:microsoft.com/office/officeart/2005/8/layout/hProcess9"/>
    <dgm:cxn modelId="{7B7F0A77-C06D-4FED-B84B-6F2AC27D1440}" type="presParOf" srcId="{5AE3BB5E-4F05-4551-A945-5274C73EAD32}" destId="{FC97DF17-7203-4B49-AF53-7F4A766B76C4}" srcOrd="5" destOrd="0" presId="urn:microsoft.com/office/officeart/2005/8/layout/hProcess9"/>
    <dgm:cxn modelId="{384D970B-C47E-4D80-B026-60FA638CBDCB}" type="presParOf" srcId="{5AE3BB5E-4F05-4551-A945-5274C73EAD32}" destId="{7F77C046-7F61-4C96-AF45-9A9464E18E4F}" srcOrd="6" destOrd="0" presId="urn:microsoft.com/office/officeart/2005/8/layout/hProcess9"/>
    <dgm:cxn modelId="{A80CA47C-32D3-4DFC-B8A5-99B7C08640BE}" type="presParOf" srcId="{5AE3BB5E-4F05-4551-A945-5274C73EAD32}" destId="{04C8EFEF-5B53-44EC-9513-648B9D97FDB8}" srcOrd="7" destOrd="0" presId="urn:microsoft.com/office/officeart/2005/8/layout/hProcess9"/>
    <dgm:cxn modelId="{4FDA1744-0D06-49F9-92D2-C0992450C6EC}" type="presParOf" srcId="{5AE3BB5E-4F05-4551-A945-5274C73EAD32}" destId="{1D1B5015-0875-4A57-A4B7-85E83C929A3F}" srcOrd="8" destOrd="0" presId="urn:microsoft.com/office/officeart/2005/8/layout/hProcess9"/>
    <dgm:cxn modelId="{1A220E15-6BA0-4E4F-B110-75BBDAED4A17}" type="presParOf" srcId="{5AE3BB5E-4F05-4551-A945-5274C73EAD32}" destId="{66D7C2F4-CDAA-49CD-AEC3-8EA07AE14196}" srcOrd="9" destOrd="0" presId="urn:microsoft.com/office/officeart/2005/8/layout/hProcess9"/>
    <dgm:cxn modelId="{01340B25-1725-4CB6-A4FE-AA257376F520}" type="presParOf" srcId="{5AE3BB5E-4F05-4551-A945-5274C73EAD32}" destId="{0564B4CB-760C-451E-B3FD-D47A9EEF27E8}" srcOrd="10" destOrd="0" presId="urn:microsoft.com/office/officeart/2005/8/layout/hProcess9"/>
    <dgm:cxn modelId="{A2FACC71-B06A-4987-BFDC-7C1506D94773}" type="presParOf" srcId="{5AE3BB5E-4F05-4551-A945-5274C73EAD32}" destId="{C126481C-407B-4763-883E-6105DEA4CF19}" srcOrd="11" destOrd="0" presId="urn:microsoft.com/office/officeart/2005/8/layout/hProcess9"/>
    <dgm:cxn modelId="{99DB965F-93CB-46DE-A18C-4E3EE2C5A696}" type="presParOf" srcId="{5AE3BB5E-4F05-4551-A945-5274C73EAD32}" destId="{279741DE-85A6-4CAE-9FE6-4005DA3B9B5D}" srcOrd="1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075240" cy="2883767"/>
        <a:chOff x="0" y="0"/>
        <a:chExt cx="8075240" cy="2883767"/>
      </a:xfrm>
    </dsp:grpSpPr>
    <dsp:sp modelId="{6B16CAED-6531-48B6-AC1C-8659F6BEBE2B}">
      <dsp:nvSpPr>
        <dsp:cNvPr id="4" name="Пятиугольник 3"/>
        <dsp:cNvSpPr/>
      </dsp:nvSpPr>
      <dsp:spPr bwMode="white">
        <a:xfrm rot="10800000">
          <a:off x="1472760" y="0"/>
          <a:ext cx="5370035" cy="480628"/>
        </a:xfrm>
        <a:prstGeom prst="homePlate">
          <a:avLst/>
        </a:prstGeom>
        <a:solidFill>
          <a:schemeClr val="accent6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211943" tIns="60960" rIns="113792" bIns="6096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tx1"/>
              </a:solidFill>
            </a:rPr>
            <a:t>ИС ГА </a:t>
          </a:r>
          <a:endParaRPr lang="ru-RU" b="1" dirty="0">
            <a:solidFill>
              <a:schemeClr val="tx1"/>
            </a:solidFill>
          </a:endParaRPr>
        </a:p>
      </dsp:txBody>
      <dsp:txXfrm rot="10800000">
        <a:off x="1472760" y="0"/>
        <a:ext cx="5370035" cy="480628"/>
      </dsp:txXfrm>
    </dsp:sp>
    <dsp:sp modelId="{4F91F60D-B134-4209-8038-CFEC997B9164}">
      <dsp:nvSpPr>
        <dsp:cNvPr id="3" name="Стрелка вниз 2"/>
        <dsp:cNvSpPr/>
      </dsp:nvSpPr>
      <dsp:spPr bwMode="white">
        <a:xfrm>
          <a:off x="447542" y="45871"/>
          <a:ext cx="480628" cy="480628"/>
        </a:xfrm>
        <a:prstGeom prst="downArrow">
          <a:avLst/>
        </a:prstGeom>
        <a:solidFill>
          <a:schemeClr val="accent1"/>
        </a:solid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447542" y="45871"/>
        <a:ext cx="480628" cy="480628"/>
      </dsp:txXfrm>
    </dsp:sp>
    <dsp:sp modelId="{E575D206-51E3-4498-A6B1-91BAD1C9D534}">
      <dsp:nvSpPr>
        <dsp:cNvPr id="6" name="Пятиугольник 5"/>
        <dsp:cNvSpPr/>
      </dsp:nvSpPr>
      <dsp:spPr bwMode="white">
        <a:xfrm rot="10800000">
          <a:off x="1472760" y="600785"/>
          <a:ext cx="5370035" cy="480628"/>
        </a:xfrm>
        <a:prstGeom prst="homePlate">
          <a:avLst/>
        </a:prstGeom>
        <a:solidFill>
          <a:schemeClr val="tx2">
            <a:lumMod val="60000"/>
            <a:lumOff val="4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211943" tIns="60960" rIns="113792" bIns="6096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tx1"/>
              </a:solidFill>
            </a:rPr>
            <a:t>Модуль «</a:t>
          </a:r>
          <a:r>
            <a:rPr lang="ru-RU" b="1" dirty="0" err="1" smtClean="0">
              <a:solidFill>
                <a:schemeClr val="tx1"/>
              </a:solidFill>
            </a:rPr>
            <a:t>Аккредитационный</a:t>
          </a:r>
          <a:r>
            <a:rPr lang="ru-RU" b="1" dirty="0" smtClean="0">
              <a:solidFill>
                <a:schemeClr val="tx1"/>
              </a:solidFill>
            </a:rPr>
            <a:t> мониторинг»</a:t>
          </a:r>
          <a:endParaRPr lang="ru-RU" b="1" dirty="0">
            <a:solidFill>
              <a:schemeClr val="tx1"/>
            </a:solidFill>
          </a:endParaRPr>
        </a:p>
      </dsp:txBody>
      <dsp:txXfrm rot="10800000">
        <a:off x="1472760" y="600785"/>
        <a:ext cx="5370035" cy="480628"/>
      </dsp:txXfrm>
    </dsp:sp>
    <dsp:sp modelId="{C82BEED8-ED14-430E-A725-FE2F598F240C}">
      <dsp:nvSpPr>
        <dsp:cNvPr id="5" name="Стрелка вниз 4"/>
        <dsp:cNvSpPr/>
      </dsp:nvSpPr>
      <dsp:spPr bwMode="white">
        <a:xfrm>
          <a:off x="365561" y="570356"/>
          <a:ext cx="480628" cy="480628"/>
        </a:xfrm>
        <a:prstGeom prst="downArrow">
          <a:avLst/>
        </a:prstGeom>
        <a:solidFill>
          <a:schemeClr val="accent1"/>
        </a:solid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365561" y="570356"/>
        <a:ext cx="480628" cy="480628"/>
      </dsp:txXfrm>
    </dsp:sp>
    <dsp:sp modelId="{2A981C8B-EB69-4541-B49B-11519B4DA9A4}">
      <dsp:nvSpPr>
        <dsp:cNvPr id="8" name="Пятиугольник 7"/>
        <dsp:cNvSpPr/>
      </dsp:nvSpPr>
      <dsp:spPr bwMode="white">
        <a:xfrm rot="10800000">
          <a:off x="1472760" y="1201570"/>
          <a:ext cx="5370035" cy="480628"/>
        </a:xfrm>
        <a:prstGeom prst="homePlate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211943" tIns="60960" rIns="113792" bIns="6096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tx1"/>
              </a:solidFill>
            </a:rPr>
            <a:t>Ввод первичных данных осуществляется ОО</a:t>
          </a:r>
          <a:endParaRPr lang="ru-RU" b="1" dirty="0">
            <a:solidFill>
              <a:schemeClr val="tx1"/>
            </a:solidFill>
          </a:endParaRPr>
        </a:p>
      </dsp:txBody>
      <dsp:txXfrm rot="10800000">
        <a:off x="1472760" y="1201570"/>
        <a:ext cx="5370035" cy="480628"/>
      </dsp:txXfrm>
    </dsp:sp>
    <dsp:sp modelId="{AA6C6E8E-123A-48B9-9293-E93BC6DE282E}">
      <dsp:nvSpPr>
        <dsp:cNvPr id="7" name="Стрелка вниз 6"/>
        <dsp:cNvSpPr/>
      </dsp:nvSpPr>
      <dsp:spPr bwMode="white">
        <a:xfrm>
          <a:off x="434926" y="1219925"/>
          <a:ext cx="480628" cy="480628"/>
        </a:xfrm>
        <a:prstGeom prst="downArrow">
          <a:avLst/>
        </a:prstGeom>
        <a:solidFill>
          <a:schemeClr val="accent1"/>
        </a:solid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434926" y="1219925"/>
        <a:ext cx="480628" cy="480628"/>
      </dsp:txXfrm>
    </dsp:sp>
    <dsp:sp modelId="{7EFBD8A7-5A50-42EB-82B8-DBCC3DA17A3F}">
      <dsp:nvSpPr>
        <dsp:cNvPr id="10" name="Пятиугольник 9"/>
        <dsp:cNvSpPr/>
      </dsp:nvSpPr>
      <dsp:spPr bwMode="white">
        <a:xfrm rot="10800000">
          <a:off x="1472760" y="1802354"/>
          <a:ext cx="5370035" cy="480628"/>
        </a:xfrm>
        <a:prstGeom prst="homePlate">
          <a:avLst/>
        </a:prstGeom>
        <a:solidFill>
          <a:schemeClr val="bg1">
            <a:lumMod val="85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211943" tIns="60960" rIns="113792" bIns="6096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tx1"/>
              </a:solidFill>
            </a:rPr>
            <a:t>Частичная </a:t>
          </a:r>
          <a:r>
            <a:rPr lang="ru-RU" b="1" dirty="0" err="1" smtClean="0">
              <a:solidFill>
                <a:schemeClr val="tx1"/>
              </a:solidFill>
            </a:rPr>
            <a:t>предзагрузка</a:t>
          </a:r>
          <a:r>
            <a:rPr lang="ru-RU" b="1" dirty="0" smtClean="0">
              <a:solidFill>
                <a:schemeClr val="tx1"/>
              </a:solidFill>
            </a:rPr>
            <a:t> данных</a:t>
          </a:r>
          <a:endParaRPr lang="ru-RU" b="1" dirty="0">
            <a:solidFill>
              <a:schemeClr val="tx1"/>
            </a:solidFill>
          </a:endParaRPr>
        </a:p>
      </dsp:txBody>
      <dsp:txXfrm rot="10800000">
        <a:off x="1472760" y="1802354"/>
        <a:ext cx="5370035" cy="480628"/>
      </dsp:txXfrm>
    </dsp:sp>
    <dsp:sp modelId="{71F8770F-8C24-42F3-9314-DFC7A64350BB}">
      <dsp:nvSpPr>
        <dsp:cNvPr id="9" name="Стрелка вниз 8"/>
        <dsp:cNvSpPr/>
      </dsp:nvSpPr>
      <dsp:spPr bwMode="white">
        <a:xfrm>
          <a:off x="492866" y="1828491"/>
          <a:ext cx="480628" cy="480628"/>
        </a:xfrm>
        <a:prstGeom prst="downArrow">
          <a:avLst/>
        </a:prstGeom>
        <a:solidFill>
          <a:schemeClr val="accent1"/>
        </a:solid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492866" y="1828491"/>
        <a:ext cx="480628" cy="480628"/>
      </dsp:txXfrm>
    </dsp:sp>
    <dsp:sp modelId="{05122101-060A-4E6C-B826-40ABA3533BAC}">
      <dsp:nvSpPr>
        <dsp:cNvPr id="12" name="Пятиугольник 11"/>
        <dsp:cNvSpPr/>
      </dsp:nvSpPr>
      <dsp:spPr bwMode="white">
        <a:xfrm rot="10800000">
          <a:off x="1472760" y="2403139"/>
          <a:ext cx="5370035" cy="480628"/>
        </a:xfrm>
        <a:prstGeom prst="homePlate">
          <a:avLst/>
        </a:prstGeom>
        <a:solidFill>
          <a:srgbClr val="B2C7E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211943" tIns="60960" rIns="113792" bIns="60960" anchor="ctr"/>
        <a:lstStyle>
          <a:lvl1pPr algn="ctr">
            <a:defRPr sz="16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tx1"/>
              </a:solidFill>
            </a:rPr>
            <a:t>Выгрузка отчета по ОП</a:t>
          </a:r>
          <a:endParaRPr lang="ru-RU" b="1" dirty="0">
            <a:solidFill>
              <a:schemeClr val="tx1"/>
            </a:solidFill>
          </a:endParaRPr>
        </a:p>
      </dsp:txBody>
      <dsp:txXfrm rot="10800000">
        <a:off x="1472760" y="2403139"/>
        <a:ext cx="5370035" cy="480628"/>
      </dsp:txXfrm>
    </dsp:sp>
    <dsp:sp modelId="{9A48934B-6606-4015-99CB-CBCE6838DF45}">
      <dsp:nvSpPr>
        <dsp:cNvPr id="11" name="Стрелка вниз 10"/>
        <dsp:cNvSpPr/>
      </dsp:nvSpPr>
      <dsp:spPr bwMode="white">
        <a:xfrm>
          <a:off x="468156" y="2403139"/>
          <a:ext cx="480628" cy="480628"/>
        </a:xfrm>
        <a:prstGeom prst="downArrow">
          <a:avLst/>
        </a:prstGeom>
        <a:solidFill>
          <a:schemeClr val="accent1"/>
        </a:solid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468156" y="2403139"/>
        <a:ext cx="480628" cy="4806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8424936" cy="3240359"/>
        <a:chOff x="0" y="0"/>
        <a:chExt cx="8424936" cy="3240359"/>
      </a:xfrm>
    </dsp:grpSpPr>
    <dsp:sp modelId="{8C3A4FB2-2E07-4F14-8B55-45BF7393AB8E}">
      <dsp:nvSpPr>
        <dsp:cNvPr id="3" name="Стрелка вправо 2"/>
        <dsp:cNvSpPr/>
      </dsp:nvSpPr>
      <dsp:spPr bwMode="white">
        <a:xfrm>
          <a:off x="653640" y="0"/>
          <a:ext cx="7161196" cy="3240359"/>
        </a:xfrm>
        <a:prstGeom prst="rightArrow">
          <a:avLst/>
        </a:prstGeom>
        <a:solidFill>
          <a:schemeClr val="accent1">
            <a:lumMod val="75000"/>
          </a:schemeClr>
        </a:solidFill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653640" y="0"/>
        <a:ext cx="7161196" cy="3240359"/>
      </dsp:txXfrm>
    </dsp:sp>
    <dsp:sp modelId="{56DDD163-8417-4713-B2C9-8E3E4E1F6350}">
      <dsp:nvSpPr>
        <dsp:cNvPr id="4" name="Скругленный прямоугольник 3"/>
        <dsp:cNvSpPr/>
      </dsp:nvSpPr>
      <dsp:spPr bwMode="white">
        <a:xfrm>
          <a:off x="0" y="972108"/>
          <a:ext cx="1053117" cy="1296144"/>
        </a:xfrm>
        <a:prstGeom prst="roundRect">
          <a:avLst/>
        </a:prstGeom>
        <a:solidFill>
          <a:schemeClr val="accent6">
            <a:lumMod val="75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8100" tIns="38100" rIns="381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Вход в личный кабинет</a:t>
          </a:r>
          <a:endParaRPr lang="ru-RU" sz="1000" b="1" dirty="0">
            <a:solidFill>
              <a:schemeClr val="tx2">
                <a:lumMod val="75000"/>
              </a:schemeClr>
            </a:solidFill>
            <a:latin typeface="+mn-lt"/>
            <a:cs typeface="Times New Roman" panose="02020603050405020304" pitchFamily="18" charset="0"/>
          </a:endParaRPr>
        </a:p>
      </dsp:txBody>
      <dsp:txXfrm>
        <a:off x="0" y="972108"/>
        <a:ext cx="1053117" cy="1296144"/>
      </dsp:txXfrm>
    </dsp:sp>
    <dsp:sp modelId="{FF9872E5-2BC7-44C3-BA2F-5C108430060E}">
      <dsp:nvSpPr>
        <dsp:cNvPr id="5" name="Скругленный прямоугольник 4"/>
        <dsp:cNvSpPr/>
      </dsp:nvSpPr>
      <dsp:spPr bwMode="white">
        <a:xfrm>
          <a:off x="1150932" y="937109"/>
          <a:ext cx="1053117" cy="1296144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8100" tIns="38100" rIns="381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Отбор программ</a:t>
          </a:r>
          <a:endParaRPr lang="ru-RU" sz="1000" b="1" dirty="0">
            <a:solidFill>
              <a:schemeClr val="tx2">
                <a:lumMod val="75000"/>
              </a:schemeClr>
            </a:solidFill>
            <a:latin typeface="+mn-lt"/>
            <a:cs typeface="Times New Roman" panose="02020603050405020304" pitchFamily="18" charset="0"/>
          </a:endParaRPr>
        </a:p>
      </dsp:txBody>
      <dsp:txXfrm>
        <a:off x="1150932" y="937109"/>
        <a:ext cx="1053117" cy="1296144"/>
      </dsp:txXfrm>
    </dsp:sp>
    <dsp:sp modelId="{0841C490-295C-4965-82A6-387F4E3F83E5}">
      <dsp:nvSpPr>
        <dsp:cNvPr id="6" name="Скругленный прямоугольник 5"/>
        <dsp:cNvSpPr/>
      </dsp:nvSpPr>
      <dsp:spPr bwMode="white">
        <a:xfrm>
          <a:off x="2303511" y="937109"/>
          <a:ext cx="1053117" cy="1296144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8100" tIns="38100" rIns="381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Внесение данных</a:t>
          </a:r>
          <a:endParaRPr lang="ru-RU" sz="1000" b="1" dirty="0">
            <a:solidFill>
              <a:schemeClr val="tx2">
                <a:lumMod val="75000"/>
              </a:schemeClr>
            </a:solidFill>
            <a:latin typeface="+mn-lt"/>
            <a:cs typeface="Times New Roman" panose="02020603050405020304" pitchFamily="18" charset="0"/>
          </a:endParaRPr>
        </a:p>
      </dsp:txBody>
      <dsp:txXfrm>
        <a:off x="2303511" y="937109"/>
        <a:ext cx="1053117" cy="1296144"/>
      </dsp:txXfrm>
    </dsp:sp>
    <dsp:sp modelId="{7F77C046-7F61-4C96-AF45-9A9464E18E4F}">
      <dsp:nvSpPr>
        <dsp:cNvPr id="7" name="Скругленный прямоугольник 6"/>
        <dsp:cNvSpPr/>
      </dsp:nvSpPr>
      <dsp:spPr bwMode="white">
        <a:xfrm>
          <a:off x="3510994" y="937109"/>
          <a:ext cx="1053117" cy="1296144"/>
        </a:xfrm>
        <a:prstGeom prst="roundRect">
          <a:avLst/>
        </a:prstGeom>
        <a:solidFill>
          <a:schemeClr val="accent6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8100" tIns="38100" rIns="381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dirty="0" err="1" smtClean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Предпросмотр</a:t>
          </a:r>
          <a:r>
            <a:rPr lang="ru-RU" sz="1000" b="1" dirty="0" smtClean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rPr>
            <a:t> внесенных данных</a:t>
          </a:r>
          <a:endParaRPr lang="ru-RU" sz="1000" b="1" dirty="0">
            <a:solidFill>
              <a:schemeClr val="tx2">
                <a:lumMod val="75000"/>
              </a:schemeClr>
            </a:solidFill>
            <a:latin typeface="+mn-lt"/>
            <a:cs typeface="Times New Roman" panose="02020603050405020304" pitchFamily="18" charset="0"/>
          </a:endParaRPr>
        </a:p>
      </dsp:txBody>
      <dsp:txXfrm>
        <a:off x="3510994" y="937109"/>
        <a:ext cx="1053117" cy="1296144"/>
      </dsp:txXfrm>
    </dsp:sp>
    <dsp:sp modelId="{1D1B5015-0875-4A57-A4B7-85E83C929A3F}">
      <dsp:nvSpPr>
        <dsp:cNvPr id="8" name="Скругленный прямоугольник 7"/>
        <dsp:cNvSpPr/>
      </dsp:nvSpPr>
      <dsp:spPr bwMode="white">
        <a:xfrm>
          <a:off x="4711827" y="937109"/>
          <a:ext cx="1053117" cy="1296144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8100" tIns="38100" rIns="381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Подтверждение подписью директора достоверность сведений</a:t>
          </a:r>
          <a:endParaRPr lang="ru-RU" sz="1000" b="1" dirty="0">
            <a:solidFill>
              <a:schemeClr val="tx2">
                <a:lumMod val="75000"/>
              </a:schemeClr>
            </a:solidFill>
          </a:endParaRPr>
        </a:p>
      </dsp:txBody>
      <dsp:txXfrm>
        <a:off x="4711827" y="937109"/>
        <a:ext cx="1053117" cy="1296144"/>
      </dsp:txXfrm>
    </dsp:sp>
    <dsp:sp modelId="{0564B4CB-760C-451E-B3FD-D47A9EEF27E8}">
      <dsp:nvSpPr>
        <dsp:cNvPr id="9" name="Скругленный прямоугольник 8"/>
        <dsp:cNvSpPr/>
      </dsp:nvSpPr>
      <dsp:spPr bwMode="white">
        <a:xfrm>
          <a:off x="5927065" y="937109"/>
          <a:ext cx="1053117" cy="1296144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8100" tIns="38100" rIns="381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Отправка заверенных сведений</a:t>
          </a:r>
          <a:endParaRPr lang="ru-RU" sz="1000" b="1" dirty="0">
            <a:solidFill>
              <a:schemeClr val="tx2">
                <a:lumMod val="75000"/>
              </a:schemeClr>
            </a:solidFill>
          </a:endParaRPr>
        </a:p>
      </dsp:txBody>
      <dsp:txXfrm>
        <a:off x="5927065" y="937109"/>
        <a:ext cx="1053117" cy="1296144"/>
      </dsp:txXfrm>
    </dsp:sp>
    <dsp:sp modelId="{279741DE-85A6-4CAE-9FE6-4005DA3B9B5D}">
      <dsp:nvSpPr>
        <dsp:cNvPr id="10" name="Скругленный прямоугольник 9"/>
        <dsp:cNvSpPr/>
      </dsp:nvSpPr>
      <dsp:spPr bwMode="white">
        <a:xfrm>
          <a:off x="7126079" y="938980"/>
          <a:ext cx="1053117" cy="1296144"/>
        </a:xfrm>
        <a:prstGeom prst="roundRect">
          <a:avLst/>
        </a:prstGeom>
        <a:solidFill>
          <a:schemeClr val="accent2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8100" tIns="38100" rIns="381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dirty="0" smtClean="0">
              <a:solidFill>
                <a:schemeClr val="tx2">
                  <a:lumMod val="75000"/>
                </a:schemeClr>
              </a:solidFill>
            </a:rPr>
            <a:t>Формирование отчета</a:t>
          </a:r>
          <a:endParaRPr lang="ru-RU" sz="1000" b="1" dirty="0">
            <a:solidFill>
              <a:schemeClr val="tx2">
                <a:lumMod val="75000"/>
              </a:schemeClr>
            </a:solidFill>
          </a:endParaRPr>
        </a:p>
      </dsp:txBody>
      <dsp:txXfrm>
        <a:off x="7126079" y="938980"/>
        <a:ext cx="1053117" cy="12961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3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r">
              <a:defRPr sz="1200"/>
            </a:lvl1pPr>
          </a:lstStyle>
          <a:p>
            <a:fld id="{868046F2-944B-4F90-BD18-F60E57C1B3F9}" type="datetimeFigureOut">
              <a:rPr lang="ru-RU" smtClean="0"/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1" tIns="45711" rIns="91421" bIns="4571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21" tIns="45711" rIns="91421" bIns="45711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28586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428586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r">
              <a:defRPr sz="1200"/>
            </a:lvl1pPr>
          </a:lstStyle>
          <a:p>
            <a:fld id="{466CA857-7694-4636-8871-A9C2DD9E7965}" type="slidenum">
              <a:rPr lang="ru-RU" smtClean="0"/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CA857-7694-4636-8871-A9C2DD9E7965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9353-59B3-41D4-A1A9-DC36E0CFDD13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692BE-808A-414F-AD5F-AEE5D3A9CEA8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358C6-E46C-428F-ABEE-3593A2D07975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0A5D-9805-43FA-9255-6400C57A3AC5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5774A-4755-4C13-96F3-4FC371D4284E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3466-641E-44E7-9A05-B89B6B0207ED}" type="datetime1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FC2D-38A6-4D8B-8B37-4B7EC6CF721F}" type="datetime1">
              <a:rPr lang="ru-RU" smtClean="0"/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D3D-E080-4E59-8BE3-528D038019C5}" type="datetime1">
              <a:rPr lang="ru-RU" smtClean="0"/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0920C-B0CF-4CB3-A3D4-8DD2C3948F8A}" type="datetime1">
              <a:rPr lang="ru-RU" smtClean="0"/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7A621-1EA3-4D43-B93C-E3EAB5876F0E}" type="datetime1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271C5-520E-4302-A0B1-440D127E6EE5}" type="datetime1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5978"/>
            <a:ext cx="807524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200151"/>
            <a:ext cx="807524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156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867B1-6445-4213-9600-44A6D43D5580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105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emf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3939902"/>
            <a:ext cx="8604448" cy="846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968" y="1097541"/>
            <a:ext cx="8280920" cy="553961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592748"/>
            <a:ext cx="8280920" cy="830960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система для сбора данных по показателям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акредитационного</a:t>
            </a:r>
            <a:r>
              <a:rPr lang="ru-RU" sz="2400" b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мониторинга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/>
          <p:nvPr/>
        </p:nvSpPr>
        <p:spPr>
          <a:xfrm>
            <a:off x="5292080" y="-581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0" y="3705724"/>
            <a:ext cx="4456584" cy="1314450"/>
          </a:xfrm>
        </p:spPr>
        <p:txBody>
          <a:bodyPr>
            <a:normAutofit/>
          </a:bodyPr>
          <a:lstStyle/>
          <a:p>
            <a:pPr algn="just"/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</a:rPr>
              <a:t>Фасхиева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Г.К., ведущий советник отдела государственной аккредитации образовательной деятельности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департамента надзора и контроля в сфере образования Министерства образования и науки Республики Татарстан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259632" y="3363838"/>
            <a:ext cx="7488832" cy="0"/>
          </a:xfrm>
          <a:prstGeom prst="line">
            <a:avLst/>
          </a:prstGeom>
          <a:ln w="76200">
            <a:solidFill>
              <a:srgbClr val="8A8A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745" y="160337"/>
            <a:ext cx="1368152" cy="67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60339"/>
            <a:ext cx="1432246" cy="611212"/>
          </a:xfrm>
          <a:prstGeom prst="rect">
            <a:avLst/>
          </a:prstGeom>
        </p:spPr>
      </p:pic>
      <p:pic>
        <p:nvPicPr>
          <p:cNvPr id="14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7189"/>
            <a:ext cx="1368152" cy="67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АП3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915567"/>
            <a:ext cx="8064896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АП4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54873"/>
            <a:ext cx="7848872" cy="3921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АП5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954873"/>
            <a:ext cx="7776864" cy="384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АП6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059581"/>
            <a:ext cx="7992888" cy="3744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ПРЕДПРОСМОТР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059582"/>
            <a:ext cx="7776864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692014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ОТПРАВИТЬ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54873"/>
            <a:ext cx="7704856" cy="3921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ОТЧЁТ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54873"/>
            <a:ext cx="7776864" cy="4065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Спасибо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за внимание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!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+mn-lt"/>
              </a:rPr>
              <a:t>Игътибарыгыз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+mn-lt"/>
              </a:rPr>
              <a:t>өчен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+mn-lt"/>
              </a:rPr>
              <a:t>рәхмәт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!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dirty="0" smtClean="0">
                <a:solidFill>
                  <a:schemeClr val="tx2"/>
                </a:solidFill>
              </a:rPr>
              <a:t>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55526"/>
            <a:ext cx="8075240" cy="50770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Сбор данных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611560" y="1200151"/>
          <a:ext cx="8075240" cy="2883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4168" y="147485"/>
            <a:ext cx="1371719" cy="6767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7292" y="135114"/>
            <a:ext cx="1329043" cy="56697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Общая логика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</p:nvPr>
        </p:nvGraphicFramePr>
        <p:xfrm>
          <a:off x="611560" y="915567"/>
          <a:ext cx="8424936" cy="3240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4168" y="147485"/>
            <a:ext cx="1371719" cy="6767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7292" y="135114"/>
            <a:ext cx="1329043" cy="56697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Информационная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система 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«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Государственная Аккредитация» (ИС ГА)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984813"/>
            <a:ext cx="4104456" cy="4035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Вкладка «МОНИТОРИНГ»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33736" t="30331" r="17777" b="15621"/>
          <a:stretch>
            <a:fillRect/>
          </a:stretch>
        </p:blipFill>
        <p:spPr bwMode="auto">
          <a:xfrm>
            <a:off x="755576" y="1131590"/>
            <a:ext cx="7992888" cy="388843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программы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54873"/>
            <a:ext cx="8339099" cy="4065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Кнопка «ОТКАЗ»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54872"/>
            <a:ext cx="8388820" cy="4177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АП1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954873"/>
            <a:ext cx="8208912" cy="4065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9240"/>
            <a:ext cx="5400600" cy="5655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АП2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915565"/>
            <a:ext cx="7848872" cy="4104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</Words>
  <Application>WPS Presentation</Application>
  <PresentationFormat>Экран (16:9)</PresentationFormat>
  <Paragraphs>69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SimSun</vt:lpstr>
      <vt:lpstr>Wingdings</vt:lpstr>
      <vt:lpstr>Arial</vt:lpstr>
      <vt:lpstr>Times New Roman</vt:lpstr>
      <vt:lpstr>Microsoft YaHei</vt:lpstr>
      <vt:lpstr>Arial Unicode MS</vt:lpstr>
      <vt:lpstr>Calibri</vt:lpstr>
      <vt:lpstr>2_Тема Office</vt:lpstr>
      <vt:lpstr>PowerPoint 演示文稿</vt:lpstr>
      <vt:lpstr>Сбор данных</vt:lpstr>
      <vt:lpstr>Общая логика</vt:lpstr>
      <vt:lpstr>Информационная система  «Государственная Аккредитация» (ИС ГА) </vt:lpstr>
      <vt:lpstr>Вкладка «МОНИТОРИНГ»</vt:lpstr>
      <vt:lpstr>Образовательные программы</vt:lpstr>
      <vt:lpstr>Кнопка «ОТКАЗ»</vt:lpstr>
      <vt:lpstr>Показатель АП1</vt:lpstr>
      <vt:lpstr>Показатель АП2</vt:lpstr>
      <vt:lpstr>Показатель АП3</vt:lpstr>
      <vt:lpstr>Показатель АП4</vt:lpstr>
      <vt:lpstr>Показатель АП5</vt:lpstr>
      <vt:lpstr>Показатель АП6</vt:lpstr>
      <vt:lpstr>ПРЕДПРОСМОТР</vt:lpstr>
      <vt:lpstr>ОТПРАВИТЬ</vt:lpstr>
      <vt:lpstr>ОТЧЁТ</vt:lpstr>
      <vt:lpstr> Спасибо за внимание!  Игътибарыгыз өчен рәхмәт!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Ковалева Валерия Юрьевна</dc:creator>
  <cp:lastModifiedBy>Марина</cp:lastModifiedBy>
  <cp:revision>1017</cp:revision>
  <cp:lastPrinted>2023-09-14T08:46:00Z</cp:lastPrinted>
  <dcterms:created xsi:type="dcterms:W3CDTF">2015-10-13T08:15:00Z</dcterms:created>
  <dcterms:modified xsi:type="dcterms:W3CDTF">2023-10-11T09:54:27Z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57A88A67C3214C0FB5C42A0BDC84E0DF_13</vt:lpwstr>
  </property>
  <property fmtid="{D5CDD505-2E9C-101B-9397-08002B2CF9AE}" pid="3" name="KSOProductBuildVer">
    <vt:lpwstr>1049-12.2.0.13215</vt:lpwstr>
  </property>
</Properties>
</file>